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99" d="100"/>
          <a:sy n="99" d="100"/>
        </p:scale>
        <p:origin x="-11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23.03.2023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091346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Красный Чикой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043608" y="571480"/>
            <a:ext cx="7886110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Муниципальное дошкольное образовательное учреждение Красночикойский детский сад «Сказка»»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Проявляет </a:t>
            </a:r>
            <a:r>
              <a:rPr lang="ru-RU" sz="1300" b="1" dirty="0" err="1" smtClean="0"/>
              <a:t>эмпатию</a:t>
            </a:r>
            <a:r>
              <a:rPr lang="ru-RU" sz="1300" b="1" dirty="0" smtClean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475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/>
              <a:t>гендерные</a:t>
            </a:r>
            <a:r>
              <a:rPr lang="ru-RU" sz="2700" b="1" dirty="0" smtClean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«ФИЗИЧЕСКОЕ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Основная цель:</a:t>
            </a:r>
            <a:endParaRPr lang="ru-RU" dirty="0" smtClean="0"/>
          </a:p>
          <a:p>
            <a:pPr algn="just"/>
            <a:r>
              <a:rPr lang="ru-RU" dirty="0" smtClean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 smtClean="0"/>
              <a:t>Задачи физического развития: </a:t>
            </a:r>
            <a:endParaRPr lang="ru-RU" dirty="0" smtClean="0"/>
          </a:p>
          <a:p>
            <a:pPr algn="just"/>
            <a:r>
              <a:rPr lang="ru-RU" b="1" i="1" dirty="0" smtClean="0"/>
              <a:t>Оздоровительные: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 smtClean="0"/>
              <a:t>Образовательные: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 smtClean="0"/>
              <a:t>Воспитательные: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 smtClean="0"/>
              <a:t>Основные направления работы по физическому развитию детей в дошкольном учреждении:</a:t>
            </a:r>
            <a:endParaRPr lang="ru-RU" dirty="0" smtClean="0"/>
          </a:p>
          <a:p>
            <a:pPr algn="just"/>
            <a:r>
              <a:rPr lang="ru-RU" dirty="0" smtClean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 smtClean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 smtClean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 smtClean="0"/>
              <a:t>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</a:t>
            </a:r>
          </a:p>
          <a:p>
            <a:pPr algn="just"/>
            <a:r>
              <a:rPr lang="ru-RU" dirty="0" smtClean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 smtClean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позитивная социализация детей дошкольного возраста; приобщение детей к </a:t>
            </a:r>
            <a:r>
              <a:rPr lang="ru-RU" sz="1200" dirty="0" err="1" smtClean="0"/>
              <a:t>социокультурным</a:t>
            </a:r>
            <a:r>
              <a:rPr lang="ru-RU" sz="1200" dirty="0" smtClean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/>
              <a:t>Задачи социально-коммуникативного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/>
              <a:t>Становление самостоятельности, целенаправленности и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 собственных действий</a:t>
            </a:r>
          </a:p>
          <a:p>
            <a:pPr algn="just"/>
            <a:r>
              <a:rPr lang="ru-RU" sz="1200" dirty="0" smtClean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Социализация, развитие общения, нравственное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Ребёнок в семье и сообществе, патриотическое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Самообслуживание, самостоятельность, трудовое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основ безопасности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«РЕЧЕВОЕ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 </a:t>
            </a:r>
            <a:r>
              <a:rPr lang="ru-RU" sz="1200" dirty="0" smtClean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/>
              <a:t>Задачи речевого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/>
              <a:t>Обогащение активного словаря</a:t>
            </a:r>
          </a:p>
          <a:p>
            <a:pPr algn="just"/>
            <a:r>
              <a:rPr lang="ru-RU" sz="1200" dirty="0" smtClean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/>
              <a:t>Развитие речевого творчества</a:t>
            </a:r>
          </a:p>
          <a:p>
            <a:pPr algn="just"/>
            <a:r>
              <a:rPr lang="ru-RU" sz="1200" dirty="0" smtClean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/>
              <a:t>Основные направления работы по развитию речи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словаря</a:t>
            </a:r>
            <a:r>
              <a:rPr lang="ru-RU" sz="1200" dirty="0" smtClean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/>
              <a:t>Воспитание звуковой культуры речи</a:t>
            </a:r>
            <a:r>
              <a:rPr lang="ru-RU" sz="1200" dirty="0" smtClean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/>
              <a:t>Воспитание интереса и любви к чтению, развитие литературной речи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связной речи</a:t>
            </a:r>
            <a:r>
              <a:rPr lang="ru-RU" sz="1200" dirty="0" smtClean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/>
              <a:t>Практическое овладение воспитанниками нормами речи </a:t>
            </a:r>
            <a:r>
              <a:rPr lang="ru-RU" sz="1200" dirty="0" smtClean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/>
              <a:t>Формирование грамматического строя речи</a:t>
            </a:r>
            <a:r>
              <a:rPr lang="ru-RU" sz="1200" dirty="0" smtClean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/>
              <a:t>Задачи познавательного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/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/>
              <a:t>социокультурных</a:t>
            </a:r>
            <a:r>
              <a:rPr lang="ru-RU" sz="1200" dirty="0" smtClean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/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познавательно-исследовательской деятельности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</a:t>
            </a:r>
            <a:r>
              <a:rPr lang="ru-RU" sz="1200" i="1" dirty="0" err="1" smtClean="0"/>
              <a:t>социокультурным</a:t>
            </a:r>
            <a:r>
              <a:rPr lang="ru-RU" sz="1200" i="1" dirty="0" smtClean="0"/>
              <a:t> ценностям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элементарных математических представлений</a:t>
            </a:r>
            <a:endParaRPr lang="ru-RU" sz="1200" dirty="0" smtClean="0"/>
          </a:p>
          <a:p>
            <a:pPr algn="just"/>
            <a:r>
              <a:rPr lang="ru-RU" sz="1200" i="1" dirty="0" smtClean="0"/>
              <a:t>Ознакомление с миром природы</a:t>
            </a:r>
            <a:endParaRPr lang="ru-RU" sz="1200" dirty="0" smtClean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/>
              <a:t>Задачи художественно-эстетического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/>
              <a:t>Восприятие музыки</a:t>
            </a:r>
          </a:p>
          <a:p>
            <a:pPr algn="just"/>
            <a:r>
              <a:rPr lang="ru-RU" sz="1200" dirty="0" smtClean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/>
              <a:t>Основные направления работы по художественно-эстетическому развитию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искусству</a:t>
            </a:r>
            <a:endParaRPr lang="ru-RU" sz="1200" dirty="0" smtClean="0"/>
          </a:p>
          <a:p>
            <a:pPr algn="just"/>
            <a:r>
              <a:rPr lang="ru-RU" sz="1200" i="1" dirty="0" smtClean="0"/>
              <a:t>Изобразительная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Конструктивно-модельная 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Музыкальная  деятельность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628800"/>
            <a:ext cx="4643470" cy="4661710"/>
          </a:xfrm>
        </p:spPr>
        <p:txBody>
          <a:bodyPr>
            <a:noAutofit/>
          </a:bodyPr>
          <a:lstStyle/>
          <a:p>
            <a:r>
              <a:rPr lang="ru-RU" sz="2300" dirty="0" smtClean="0"/>
              <a:t>Полное название: </a:t>
            </a:r>
            <a:r>
              <a:rPr lang="ru-RU" sz="2300" b="1" dirty="0" smtClean="0"/>
              <a:t>Основная образовательная программа дошкольной образовательной организации: муниципального дошкольного образовательного учреждения «Красночикойский детский сад «Сказка». </a:t>
            </a:r>
            <a:br>
              <a:rPr lang="ru-RU" sz="2300" b="1" dirty="0" smtClean="0"/>
            </a:br>
            <a:r>
              <a:rPr lang="ru-RU" sz="2300" dirty="0" smtClean="0"/>
              <a:t>Сокращённое название: </a:t>
            </a:r>
            <a:br>
              <a:rPr lang="ru-RU" sz="2300" dirty="0" smtClean="0"/>
            </a:br>
            <a:r>
              <a:rPr lang="ru-RU" sz="2300" b="1" dirty="0" smtClean="0"/>
              <a:t>ООП ДОО </a:t>
            </a:r>
            <a:br>
              <a:rPr lang="ru-RU" sz="2300" b="1" dirty="0" smtClean="0"/>
            </a:br>
            <a:r>
              <a:rPr lang="ru-RU" sz="2300" dirty="0" smtClean="0"/>
              <a:t>Срок реализации: 6 лет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b="1" dirty="0" smtClean="0"/>
              <a:t>Ориентирована на детей в возрасте от 1,5 до 7-8 лет.</a:t>
            </a:r>
            <a:br>
              <a:rPr lang="ru-RU" sz="2300" b="1" dirty="0" smtClean="0"/>
            </a:b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Направления формируемой  части программы: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00217" y="1412776"/>
            <a:ext cx="400052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buAutoNum type="arabicPeriod"/>
            </a:pPr>
            <a:r>
              <a:rPr lang="ru-RU" sz="1600" b="1" dirty="0" smtClean="0"/>
              <a:t>Парциальная </a:t>
            </a:r>
          </a:p>
          <a:p>
            <a:r>
              <a:rPr lang="ru-RU" sz="1600" b="1" dirty="0"/>
              <a:t>п</a:t>
            </a:r>
            <a:r>
              <a:rPr lang="ru-RU" sz="1600" b="1" dirty="0" smtClean="0"/>
              <a:t>рограмма </a:t>
            </a:r>
          </a:p>
          <a:p>
            <a:r>
              <a:rPr lang="ru-RU" sz="1600" b="1" dirty="0" smtClean="0"/>
              <a:t>«Приобщение детей </a:t>
            </a:r>
          </a:p>
          <a:p>
            <a:r>
              <a:rPr lang="ru-RU" sz="1600" b="1" dirty="0"/>
              <a:t>д</a:t>
            </a:r>
            <a:r>
              <a:rPr lang="ru-RU" sz="1600" b="1" dirty="0" smtClean="0"/>
              <a:t>ошкольного возраста к </a:t>
            </a:r>
          </a:p>
          <a:p>
            <a:r>
              <a:rPr lang="ru-RU" sz="1600" b="1" dirty="0" smtClean="0"/>
              <a:t>истокам русской народной </a:t>
            </a:r>
          </a:p>
          <a:p>
            <a:r>
              <a:rPr lang="ru-RU" sz="1600" b="1" dirty="0" smtClean="0"/>
              <a:t>культуры»</a:t>
            </a:r>
          </a:p>
          <a:p>
            <a:endParaRPr lang="ru-RU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55396" y="2428868"/>
            <a:ext cx="3571900" cy="207170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/>
              <a:t> 2. Проектная </a:t>
            </a:r>
            <a:r>
              <a:rPr lang="ru-RU" b="1" dirty="0" smtClean="0"/>
              <a:t>деятельность</a:t>
            </a:r>
          </a:p>
          <a:p>
            <a:pPr algn="ctr"/>
            <a:r>
              <a:rPr lang="ru-RU" b="1" dirty="0" smtClean="0"/>
              <a:t>(по разным направлениям </a:t>
            </a:r>
          </a:p>
          <a:p>
            <a:pPr algn="ctr"/>
            <a:r>
              <a:rPr lang="ru-RU" b="1" dirty="0" smtClean="0"/>
              <a:t>детской деятельности)</a:t>
            </a:r>
            <a:endParaRPr lang="ru-RU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4000504"/>
            <a:ext cx="435771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smtClean="0"/>
              <a:t>3. Культурные практики </a:t>
            </a:r>
          </a:p>
          <a:p>
            <a:pPr algn="ctr"/>
            <a:r>
              <a:rPr lang="ru-RU" b="1" dirty="0" smtClean="0"/>
              <a:t>по театральной деятельности</a:t>
            </a:r>
          </a:p>
          <a:p>
            <a:pPr algn="ctr"/>
            <a:r>
              <a:rPr lang="ru-RU" b="1" dirty="0" smtClean="0"/>
              <a:t>(кружок)</a:t>
            </a:r>
            <a:endParaRPr lang="ru-RU" b="1" dirty="0"/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857760"/>
            <a:ext cx="2000264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Контактная информация: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Адрес</a:t>
            </a:r>
            <a:r>
              <a:rPr lang="ru-RU" dirty="0"/>
              <a:t>: 673060 Забайкальский </a:t>
            </a:r>
            <a:r>
              <a:rPr lang="ru-RU" dirty="0" smtClean="0"/>
              <a:t>край, с</a:t>
            </a:r>
            <a:r>
              <a:rPr lang="ru-RU" dirty="0"/>
              <a:t>. Красный </a:t>
            </a:r>
            <a:r>
              <a:rPr lang="ru-RU" dirty="0" smtClean="0"/>
              <a:t>Чикой, ул</a:t>
            </a:r>
            <a:r>
              <a:rPr lang="ru-RU" dirty="0"/>
              <a:t>. Жукова, </a:t>
            </a:r>
            <a:r>
              <a:rPr lang="ru-RU" dirty="0" smtClean="0"/>
              <a:t>1.</a:t>
            </a:r>
          </a:p>
          <a:p>
            <a:r>
              <a:rPr lang="ru-RU" b="1" dirty="0"/>
              <a:t>Режим работы учреждения —  пятидневная рабочая неделя, девятичасовое </a:t>
            </a:r>
            <a:r>
              <a:rPr lang="ru-RU" b="1" dirty="0" smtClean="0"/>
              <a:t>пребывание </a:t>
            </a:r>
            <a:r>
              <a:rPr lang="ru-RU" b="1" dirty="0"/>
              <a:t>детей в ДОУ</a:t>
            </a:r>
            <a:endParaRPr lang="ru-RU" dirty="0"/>
          </a:p>
          <a:p>
            <a:r>
              <a:rPr lang="ru-RU" b="1" dirty="0"/>
              <a:t>График работы —  с 8.30 до 17.30. Выходные дни: суббота, воскресенье, праздничные дни.</a:t>
            </a:r>
            <a:endParaRPr lang="ru-RU" dirty="0"/>
          </a:p>
          <a:p>
            <a:r>
              <a:rPr lang="ru-RU" b="1" dirty="0"/>
              <a:t>Информация о контактных телефонах и об адресах электронной почты:</a:t>
            </a:r>
          </a:p>
          <a:p>
            <a:r>
              <a:rPr lang="ru-RU" b="1" dirty="0"/>
              <a:t>Телефон</a:t>
            </a:r>
            <a:r>
              <a:rPr lang="ru-RU" dirty="0"/>
              <a:t>: 8 (30230) 2 17 78</a:t>
            </a:r>
          </a:p>
          <a:p>
            <a:r>
              <a:rPr lang="ru-RU" b="1" dirty="0"/>
              <a:t>Е-</a:t>
            </a:r>
            <a:r>
              <a:rPr lang="ru-RU" b="1" dirty="0" err="1"/>
              <a:t>mail</a:t>
            </a:r>
            <a:r>
              <a:rPr lang="ru-RU" b="1" dirty="0"/>
              <a:t>: </a:t>
            </a:r>
            <a:r>
              <a:rPr lang="ru-RU" dirty="0"/>
              <a:t>ds_krch_2.krch@zabedu.ru</a:t>
            </a:r>
          </a:p>
          <a:p>
            <a:r>
              <a:rPr lang="ru-RU" b="1" dirty="0"/>
              <a:t>Адрес  официального сайта</a:t>
            </a:r>
            <a:r>
              <a:rPr lang="ru-RU" dirty="0"/>
              <a:t>: http://ds_krch_2.krch.zabedu.ru</a:t>
            </a:r>
          </a:p>
          <a:p>
            <a:r>
              <a:rPr lang="ru-RU" dirty="0"/>
              <a:t> </a:t>
            </a:r>
          </a:p>
          <a:p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836712"/>
            <a:ext cx="5437838" cy="5735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ПРИМЕРНОЙ ОСНОВНОЙ ОБРАЗОВАТЕЛЬНОЙ ПРОГРАММОЙ </a:t>
            </a:r>
            <a:r>
              <a:rPr lang="ru-RU" dirty="0"/>
              <a:t>ДОШКОЛЬНОГО ОБРАЗОВАНИЯ </a:t>
            </a:r>
            <a:r>
              <a:rPr lang="ru-RU" dirty="0" smtClean="0"/>
              <a:t>(Одобрено </a:t>
            </a:r>
            <a:r>
              <a:rPr lang="ru-RU" dirty="0"/>
              <a:t>решением федерального </a:t>
            </a:r>
            <a:r>
              <a:rPr lang="ru-RU" dirty="0" smtClean="0"/>
              <a:t>учебно-методического </a:t>
            </a:r>
            <a:r>
              <a:rPr lang="ru-RU" dirty="0"/>
              <a:t>объединения по общему образованию (протокол от 20 мая 2015 г. № 2/15)</a:t>
            </a:r>
          </a:p>
          <a:p>
            <a:pPr>
              <a:buNone/>
            </a:pPr>
            <a:r>
              <a:rPr lang="ru-RU" dirty="0" smtClean="0"/>
              <a:t>    И с учётом инновационной программы дошкольного образования «От рождения до школы» под редакцией Н.Е. </a:t>
            </a:r>
            <a:r>
              <a:rPr lang="ru-RU" dirty="0" err="1" smtClean="0"/>
              <a:t>Вераксы</a:t>
            </a:r>
            <a:r>
              <a:rPr lang="ru-RU" dirty="0" smtClean="0"/>
              <a:t>, Т.С. Комаровой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" name="Picture 2" descr="C:\Users\DS-Skazka\Pictures\2021-03-19\00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7" t="3594" r="13040" b="16557"/>
          <a:stretch/>
        </p:blipFill>
        <p:spPr bwMode="auto">
          <a:xfrm>
            <a:off x="5652120" y="836712"/>
            <a:ext cx="3163773" cy="446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 lnSpcReduction="10000"/>
          </a:bodyPr>
          <a:lstStyle/>
          <a:p>
            <a:pPr lvl="3" algn="just"/>
            <a:r>
              <a:rPr lang="x-none" smtClean="0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 smtClean="0"/>
          </a:p>
          <a:p>
            <a:pPr lvl="3" algn="just"/>
            <a:r>
              <a:rPr lang="x-none" smtClean="0"/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 smtClean="0"/>
          </a:p>
          <a:p>
            <a:pPr lvl="3" algn="just"/>
            <a:r>
              <a:rPr lang="x-none" smtClean="0"/>
              <a:t>Творческая организация (креативность) процесса воспитания и обучения;</a:t>
            </a:r>
            <a:endParaRPr lang="ru-RU" sz="1600" dirty="0" smtClean="0"/>
          </a:p>
          <a:p>
            <a:pPr lvl="3" algn="just"/>
            <a:r>
              <a:rPr lang="x-none" smtClean="0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Уважительное отношение к результатам детского творчества;</a:t>
            </a:r>
            <a:endParaRPr lang="ru-RU" sz="1600" dirty="0" smtClean="0"/>
          </a:p>
          <a:p>
            <a:pPr lvl="3" algn="just"/>
            <a:r>
              <a:rPr lang="x-none" smtClean="0"/>
              <a:t>Единство подходов к воспитанию детей в условиях ДОУ и семьи;</a:t>
            </a:r>
            <a:endParaRPr lang="ru-RU" sz="1600" dirty="0" smtClean="0"/>
          </a:p>
          <a:p>
            <a:pPr lvl="3" algn="just"/>
            <a:r>
              <a:rPr lang="x-none" smtClean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142852"/>
            <a:ext cx="7645472" cy="10539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Целевые ориентиры образования в младенческом и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68114" y="764704"/>
            <a:ext cx="8175852" cy="53732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673</TotalTime>
  <Words>2425</Words>
  <Application>Microsoft Office PowerPoint</Application>
  <PresentationFormat>Экран (4:3)</PresentationFormat>
  <Paragraphs>233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   Краткая презентация основной образовательной программы дошкольного образования   с. Красный Чикой  </vt:lpstr>
      <vt:lpstr>Полное название: Основная образовательная программа дошкольной образовательной организации: муниципального дошкольного образовательного учреждения «Красночикойский детский сад «Сказка».  Сокращённое название:  ООП ДОО  Срок реализации: 6 лет Ориентирована на детей в возрасте от 1,5 до 7-8 лет.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формируемой  части программы: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DS-Skazka</cp:lastModifiedBy>
  <cp:revision>130</cp:revision>
  <dcterms:created xsi:type="dcterms:W3CDTF">2013-12-24T12:41:12Z</dcterms:created>
  <dcterms:modified xsi:type="dcterms:W3CDTF">2023-03-24T03:03:42Z</dcterms:modified>
</cp:coreProperties>
</file>